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625" r:id="rId2"/>
    <p:sldId id="630" r:id="rId3"/>
    <p:sldId id="698" r:id="rId4"/>
    <p:sldId id="1091" r:id="rId5"/>
    <p:sldId id="1096" r:id="rId6"/>
    <p:sldId id="1092" r:id="rId7"/>
    <p:sldId id="1130" r:id="rId8"/>
    <p:sldId id="1102" r:id="rId9"/>
    <p:sldId id="1104" r:id="rId10"/>
    <p:sldId id="1106" r:id="rId11"/>
    <p:sldId id="1105" r:id="rId12"/>
    <p:sldId id="1107" r:id="rId13"/>
    <p:sldId id="1103" r:id="rId14"/>
    <p:sldId id="1131" r:id="rId15"/>
    <p:sldId id="1132" r:id="rId16"/>
    <p:sldId id="1133" r:id="rId17"/>
    <p:sldId id="1093" r:id="rId18"/>
    <p:sldId id="1099" r:id="rId19"/>
    <p:sldId id="1128" r:id="rId20"/>
    <p:sldId id="1109" r:id="rId21"/>
    <p:sldId id="1110" r:id="rId22"/>
    <p:sldId id="1111" r:id="rId23"/>
    <p:sldId id="1112" r:id="rId24"/>
    <p:sldId id="1113" r:id="rId25"/>
    <p:sldId id="1114" r:id="rId26"/>
    <p:sldId id="1116" r:id="rId27"/>
    <p:sldId id="1117" r:id="rId28"/>
    <p:sldId id="1100" r:id="rId29"/>
    <p:sldId id="1129" r:id="rId30"/>
    <p:sldId id="1119" r:id="rId31"/>
    <p:sldId id="1118" r:id="rId32"/>
    <p:sldId id="1120" r:id="rId33"/>
    <p:sldId id="1121" r:id="rId34"/>
    <p:sldId id="1126" r:id="rId35"/>
    <p:sldId id="1127" r:id="rId36"/>
    <p:sldId id="1125" r:id="rId3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71" d="100"/>
          <a:sy n="71" d="100"/>
        </p:scale>
        <p:origin x="966"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205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次に右側の</a:t>
            </a:r>
            <a:r>
              <a:rPr lang="en-US" altLang="ja-JP" sz="2000" dirty="0"/>
              <a:t>4</a:t>
            </a:r>
            <a:r>
              <a:rPr lang="ja-JP" altLang="en-US" sz="2000" dirty="0"/>
              <a:t>本のツメで固定するタイプ</a:t>
            </a:r>
            <a:r>
              <a:rPr lang="en-US" altLang="ja-JP" sz="2000" dirty="0"/>
              <a:t>(</a:t>
            </a:r>
            <a:r>
              <a:rPr lang="ja-JP" altLang="en-US" sz="2000" dirty="0"/>
              <a:t>マルチ</a:t>
            </a:r>
            <a:r>
              <a:rPr lang="en-US" altLang="ja-JP" sz="2000" dirty="0"/>
              <a:t>LiDAR</a:t>
            </a:r>
            <a:r>
              <a:rPr lang="ja-JP" altLang="en-US" sz="2000" dirty="0"/>
              <a:t>マウント</a:t>
            </a:r>
            <a:r>
              <a:rPr lang="en-US" altLang="ja-JP" sz="2000" dirty="0"/>
              <a:t>)</a:t>
            </a:r>
            <a:r>
              <a:rPr lang="ja-JP" altLang="en-US" sz="2000" dirty="0"/>
              <a:t>の取り付け手順を説明する。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6"/>
                                        </p:tgtEl>
                                        <p:attrNameLst>
                                          <p:attrName>style.opacity</p:attrName>
                                        </p:attrNameLst>
                                      </p:cBhvr>
                                      <p:to>
                                        <p:strVal val="0.5"/>
                                      </p:to>
                                    </p:set>
                                    <p:animEffect filter="image" prLst="opacity: 0.5">
                                      <p:cBhvr rctx="IE">
                                        <p:cTn id="7" dur="indefinite"/>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①のように前方のツメを引っかける</a:t>
            </a:r>
            <a:endParaRPr lang="en-US" altLang="ja-JP" sz="2800" dirty="0"/>
          </a:p>
          <a:p>
            <a:r>
              <a:rPr lang="ja-JP" altLang="en-US" sz="2800" dirty="0"/>
              <a:t>次に②のように後方のツメも引っかける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4098" name="Picture 2" descr="/jp/node/7098">
            <a:extLst>
              <a:ext uri="{FF2B5EF4-FFF2-40B4-BE49-F238E27FC236}">
                <a16:creationId xmlns:a16="http://schemas.microsoft.com/office/drawing/2014/main" id="{2AFDBC1E-90A6-4710-A56A-621109A97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2228230"/>
            <a:ext cx="4057650"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p/node/7098">
            <a:extLst>
              <a:ext uri="{FF2B5EF4-FFF2-40B4-BE49-F238E27FC236}">
                <a16:creationId xmlns:a16="http://schemas.microsoft.com/office/drawing/2014/main" id="{1A669D4C-725A-434D-A1DB-97A052E0C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010" y="2234995"/>
            <a:ext cx="4562475" cy="45243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4EB7EC8-3830-44B2-9EC4-F0BBF2DA10F2}"/>
              </a:ext>
            </a:extLst>
          </p:cNvPr>
          <p:cNvSpPr txBox="1"/>
          <p:nvPr/>
        </p:nvSpPr>
        <p:spPr>
          <a:xfrm>
            <a:off x="283351" y="2279653"/>
            <a:ext cx="535356" cy="400110"/>
          </a:xfrm>
          <a:prstGeom prst="rect">
            <a:avLst/>
          </a:prstGeom>
          <a:noFill/>
        </p:spPr>
        <p:txBody>
          <a:bodyPr wrap="square">
            <a:spAutoFit/>
          </a:bodyPr>
          <a:lstStyle/>
          <a:p>
            <a:r>
              <a:rPr lang="ja-JP" altLang="en-US" sz="2000" dirty="0">
                <a:solidFill>
                  <a:srgbClr val="FFFF00"/>
                </a:solidFill>
              </a:rPr>
              <a:t>①</a:t>
            </a:r>
            <a:endParaRPr lang="en-US" altLang="ja-JP" sz="2000" dirty="0">
              <a:solidFill>
                <a:srgbClr val="FFFF00"/>
              </a:solidFill>
            </a:endParaRPr>
          </a:p>
        </p:txBody>
      </p:sp>
      <p:sp>
        <p:nvSpPr>
          <p:cNvPr id="12" name="テキスト ボックス 11">
            <a:extLst>
              <a:ext uri="{FF2B5EF4-FFF2-40B4-BE49-F238E27FC236}">
                <a16:creationId xmlns:a16="http://schemas.microsoft.com/office/drawing/2014/main" id="{AE4DE11B-09F3-4416-BF6A-278EE6472E24}"/>
              </a:ext>
            </a:extLst>
          </p:cNvPr>
          <p:cNvSpPr txBox="1"/>
          <p:nvPr/>
        </p:nvSpPr>
        <p:spPr>
          <a:xfrm>
            <a:off x="4554122" y="2279653"/>
            <a:ext cx="535356" cy="400110"/>
          </a:xfrm>
          <a:prstGeom prst="rect">
            <a:avLst/>
          </a:prstGeom>
          <a:noFill/>
        </p:spPr>
        <p:txBody>
          <a:bodyPr wrap="square">
            <a:spAutoFit/>
          </a:bodyPr>
          <a:lstStyle/>
          <a:p>
            <a:r>
              <a:rPr lang="ja-JP" altLang="en-US" sz="2000" dirty="0">
                <a:solidFill>
                  <a:srgbClr val="FFFF00"/>
                </a:solidFill>
              </a:rPr>
              <a:t>②</a:t>
            </a:r>
            <a:endParaRPr lang="en-US" altLang="ja-JP" sz="2000" dirty="0">
              <a:solidFill>
                <a:srgbClr val="FFFF00"/>
              </a:solidFill>
            </a:endParaRPr>
          </a:p>
        </p:txBody>
      </p:sp>
    </p:spTree>
    <p:extLst>
      <p:ext uri="{BB962C8B-B14F-4D97-AF65-F5344CB8AC3E}">
        <p14:creationId xmlns:p14="http://schemas.microsoft.com/office/powerpoint/2010/main" val="334911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なべタッピングネジ</a:t>
            </a:r>
            <a:r>
              <a:rPr lang="en-US" altLang="ja-JP" sz="2800" dirty="0"/>
              <a:t>3-8(</a:t>
            </a:r>
            <a:r>
              <a:rPr lang="ja-JP" altLang="en-US" sz="2800" dirty="0"/>
              <a:t>マルチ</a:t>
            </a:r>
            <a:r>
              <a:rPr lang="en-US" altLang="ja-JP" sz="2800" dirty="0"/>
              <a:t>LiDAR</a:t>
            </a:r>
            <a:r>
              <a:rPr lang="ja-JP" altLang="en-US" sz="2800" dirty="0"/>
              <a:t>マウント固定用</a:t>
            </a:r>
            <a:r>
              <a:rPr lang="en-US" altLang="ja-JP" sz="2800" dirty="0"/>
              <a:t>)</a:t>
            </a:r>
            <a:r>
              <a:rPr lang="ja-JP" altLang="en-US" sz="2800" dirty="0"/>
              <a:t>で取り付ける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75EEE9B2-54BE-446F-B532-3B976D26E256}"/>
              </a:ext>
            </a:extLst>
          </p:cNvPr>
          <p:cNvPicPr>
            <a:picLocks noChangeAspect="1"/>
          </p:cNvPicPr>
          <p:nvPr/>
        </p:nvPicPr>
        <p:blipFill>
          <a:blip r:embed="rId2"/>
          <a:stretch>
            <a:fillRect/>
          </a:stretch>
        </p:blipFill>
        <p:spPr>
          <a:xfrm>
            <a:off x="461275" y="2466779"/>
            <a:ext cx="2733333" cy="4247619"/>
          </a:xfrm>
          <a:prstGeom prst="rect">
            <a:avLst/>
          </a:prstGeom>
        </p:spPr>
      </p:pic>
      <p:pic>
        <p:nvPicPr>
          <p:cNvPr id="6146" name="Picture 2" descr="/jp/node/7098">
            <a:extLst>
              <a:ext uri="{FF2B5EF4-FFF2-40B4-BE49-F238E27FC236}">
                <a16:creationId xmlns:a16="http://schemas.microsoft.com/office/drawing/2014/main" id="{ED995895-B90F-4B4A-8DA5-25893E790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245" y="3017884"/>
            <a:ext cx="4743388" cy="3557541"/>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BC38A2A3-DA3C-44CF-8750-BD27EB57A0D4}"/>
              </a:ext>
            </a:extLst>
          </p:cNvPr>
          <p:cNvSpPr/>
          <p:nvPr/>
        </p:nvSpPr>
        <p:spPr>
          <a:xfrm>
            <a:off x="4572000" y="1964861"/>
            <a:ext cx="3027020" cy="865188"/>
          </a:xfrm>
          <a:prstGeom prst="wedgeRoundRectCallout">
            <a:avLst>
              <a:gd name="adj1" fmla="val 71861"/>
              <a:gd name="adj2" fmla="val 833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上の穴からドライバーを差し込んで</a:t>
            </a:r>
            <a:r>
              <a:rPr lang="ja-JP" altLang="en-US" sz="2000" dirty="0">
                <a:solidFill>
                  <a:schemeClr val="tx1"/>
                </a:solidFill>
              </a:rPr>
              <a:t>回す</a:t>
            </a:r>
            <a:endParaRPr kumimoji="1" lang="ja-JP" altLang="en-US" sz="2000" dirty="0">
              <a:solidFill>
                <a:schemeClr val="tx1"/>
              </a:solidFill>
            </a:endParaRPr>
          </a:p>
        </p:txBody>
      </p:sp>
    </p:spTree>
    <p:extLst>
      <p:ext uri="{BB962C8B-B14F-4D97-AF65-F5344CB8AC3E}">
        <p14:creationId xmlns:p14="http://schemas.microsoft.com/office/powerpoint/2010/main" val="198827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18</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185097362"/>
              </p:ext>
            </p:extLst>
          </p:nvPr>
        </p:nvGraphicFramePr>
        <p:xfrm>
          <a:off x="205136" y="4980733"/>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mapperService</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Mapper_MRPT0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gridMapper</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currentPose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Mapper_MRPT0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estimatedPose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targetVelocity</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RaspberryPiMouseRTC0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target_velocity_in</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a:t>つのトグルスイッチの</a:t>
            </a:r>
            <a:r>
              <a:rPr lang="ja-JP" altLang="en-US" sz="2000" dirty="0"/>
              <a:t>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a:solidFill>
                  <a:srgbClr val="FF0000"/>
                </a:solidFill>
              </a:rPr>
              <a:t>Save Map</a:t>
            </a:r>
            <a:r>
              <a:rPr lang="ja-JP" altLang="en-US" sz="2400"/>
              <a:t>ボタン</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3356866" y="4811970"/>
            <a:ext cx="360040"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28</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447506683"/>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光を発し対象物までの距離を測定するセンサ</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まずは左側の</a:t>
            </a:r>
            <a:r>
              <a:rPr lang="en-US" altLang="ja-JP" sz="2000" dirty="0"/>
              <a:t>2</a:t>
            </a:r>
            <a:r>
              <a:rPr lang="ja-JP" altLang="en-US" sz="2000" dirty="0"/>
              <a:t>本の脚が伸びているタイプの手順について説明する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4"/>
                                        </p:tgtEl>
                                        <p:attrNameLst>
                                          <p:attrName>style.opacity</p:attrName>
                                        </p:attrNameLst>
                                      </p:cBhvr>
                                      <p:to>
                                        <p:strVal val="0.5"/>
                                      </p:to>
                                    </p:set>
                                    <p:animEffect filter="image" prLst="opacity: 0.5">
                                      <p:cBhvr rctx="IE">
                                        <p:cTn id="7" dur="indefinite"/>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a:cxnSpLocks/>
          </p:cNvCxnSpPr>
          <p:nvPr/>
        </p:nvCxnSpPr>
        <p:spPr>
          <a:xfrm flipH="1" flipV="1">
            <a:off x="2356617" y="1791525"/>
            <a:ext cx="876328" cy="1772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971600" y="3352817"/>
            <a:ext cx="1901305" cy="5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973590" y="1831191"/>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767678" y="23808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697893" y="351387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183058" y="3532385"/>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38053" y="23652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descr="プラス精密ドライバー エンジニア">
            <a:extLst>
              <a:ext uri="{FF2B5EF4-FFF2-40B4-BE49-F238E27FC236}">
                <a16:creationId xmlns:a16="http://schemas.microsoft.com/office/drawing/2014/main" id="{8D41F41C-4D40-4180-B385-2D2510F1B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262" y="3429000"/>
            <a:ext cx="1128731" cy="112873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20CADE4-BD42-4486-B589-B10A8C5C35C5}"/>
              </a:ext>
            </a:extLst>
          </p:cNvPr>
          <p:cNvSpPr txBox="1"/>
          <p:nvPr/>
        </p:nvSpPr>
        <p:spPr>
          <a:xfrm>
            <a:off x="4178472" y="3395696"/>
            <a:ext cx="1524367" cy="523220"/>
          </a:xfrm>
          <a:prstGeom prst="rect">
            <a:avLst/>
          </a:prstGeom>
          <a:noFill/>
        </p:spPr>
        <p:txBody>
          <a:bodyPr wrap="square">
            <a:spAutoFit/>
          </a:bodyPr>
          <a:lstStyle/>
          <a:p>
            <a:r>
              <a:rPr lang="ja-JP" altLang="en-US" dirty="0"/>
              <a:t>付属のドライバーを使用する</a:t>
            </a:r>
          </a:p>
        </p:txBody>
      </p:sp>
    </p:spTree>
    <p:extLst>
      <p:ext uri="{BB962C8B-B14F-4D97-AF65-F5344CB8AC3E}">
        <p14:creationId xmlns:p14="http://schemas.microsoft.com/office/powerpoint/2010/main" val="1416341964"/>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43535</TotalTime>
  <Words>1618</Words>
  <Application>Microsoft Office PowerPoint</Application>
  <PresentationFormat>画面に合わせる (4:3)</PresentationFormat>
  <Paragraphs>354</Paragraphs>
  <Slides>36</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36</vt:i4>
      </vt:variant>
    </vt:vector>
  </HeadingPairs>
  <TitlesOfParts>
    <vt:vector size="41" baseType="lpstr">
      <vt:lpstr>ＭＳ Ｐゴシック</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1349</cp:revision>
  <cp:lastPrinted>2019-05-31T00:39:06Z</cp:lastPrinted>
  <dcterms:created xsi:type="dcterms:W3CDTF">2005-10-20T13:06:43Z</dcterms:created>
  <dcterms:modified xsi:type="dcterms:W3CDTF">2022-09-29T10:39:47Z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2022-09-29T09:24:51Z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f9002529-4af3-46f9-b6d5-f255c0eb59c8</vt:lpwstr>
  </property>
  <property fmtid="{D5CDD505-2E9C-101B-9397-08002B2CF9AE}" pid="8" name="MSIP_Label_ddc55989-3c9e-4466-8514-eac6f80f6373_ContentBits">
    <vt:lpwstr>0</vt:lpwstr>
  </property>
</Properties>
</file>